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27"/>
  </p:notesMasterIdLst>
  <p:sldIdLst>
    <p:sldId id="256" r:id="rId2"/>
    <p:sldId id="281" r:id="rId3"/>
    <p:sldId id="260" r:id="rId4"/>
    <p:sldId id="258" r:id="rId5"/>
    <p:sldId id="266" r:id="rId6"/>
    <p:sldId id="265" r:id="rId7"/>
    <p:sldId id="262" r:id="rId8"/>
    <p:sldId id="263" r:id="rId9"/>
    <p:sldId id="267" r:id="rId10"/>
    <p:sldId id="278" r:id="rId11"/>
    <p:sldId id="279" r:id="rId12"/>
    <p:sldId id="280" r:id="rId13"/>
    <p:sldId id="273" r:id="rId14"/>
    <p:sldId id="274" r:id="rId15"/>
    <p:sldId id="264" r:id="rId16"/>
    <p:sldId id="275" r:id="rId17"/>
    <p:sldId id="282" r:id="rId18"/>
    <p:sldId id="283" r:id="rId19"/>
    <p:sldId id="276" r:id="rId20"/>
    <p:sldId id="277" r:id="rId21"/>
    <p:sldId id="268" r:id="rId22"/>
    <p:sldId id="269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2"/>
    <p:restoredTop sz="94684"/>
  </p:normalViewPr>
  <p:slideViewPr>
    <p:cSldViewPr snapToGrid="0" snapToObjects="1">
      <p:cViewPr varScale="1">
        <p:scale>
          <a:sx n="91" d="100"/>
          <a:sy n="91" d="100"/>
        </p:scale>
        <p:origin x="192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F4302-BDB0-F842-BF5A-2B4D249C4254}" type="datetimeFigureOut">
              <a:rPr lang="en-US" smtClean="0"/>
              <a:t>3/9/17</a:t>
            </a:fld>
            <a:endParaRPr lang="en-US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0537-1BF7-2E43-A474-78E30B4938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947-6EA5-4149-84BA-A5B39586F91F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BA9C-5EF2-9440-A621-C12D74CEB2A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9579A0-72A3-D548-8E3F-49FC5E9B0527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60B-CFC2-6A4D-9B40-55BB58C9D65E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1088-C081-2D40-9F6E-6EC868B9D2F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24C0-C166-7340-8FEB-85F0A0531CC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A417-BDCF-F44C-B40E-B6E364E90129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5421-C6F7-CF45-9575-0A4AD693B5F0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016D-6305-AE47-8DD2-D2AE1E0FB70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05BC-331B-9146-A598-DF7650083B13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E93E-797B-4240-B2E6-D7145FF7AB5A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A870-3BCD-4145-B9D7-9B40732D9E62}" type="datetime1">
              <a:rPr lang="fr-FR" smtClean="0"/>
              <a:t>09/03/2017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8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apps.authenticator2" TargetMode="External"/><Relationship Id="rId4" Type="http://schemas.openxmlformats.org/officeDocument/2006/relationships/hyperlink" Target="https://support.apple.com/fr-ch/HT20468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ipro.epfl.ch/paie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6726" y="2637456"/>
            <a:ext cx="8734926" cy="1660330"/>
          </a:xfrm>
        </p:spPr>
        <p:txBody>
          <a:bodyPr>
            <a:normAutofit fontScale="90000"/>
          </a:bodyPr>
          <a:lstStyle/>
          <a:p>
            <a:r>
              <a:rPr lang="en-CA" sz="4000" noProof="0" dirty="0" smtClean="0"/>
              <a:t>Student Seminar: </a:t>
            </a:r>
            <a:br>
              <a:rPr lang="en-CA" sz="4000" noProof="0" dirty="0" smtClean="0"/>
            </a:br>
            <a:r>
              <a:rPr lang="en-CA" sz="4000" noProof="0" dirty="0" smtClean="0"/>
              <a:t>Exploiting Two Factor Authentication of Android and IOS</a:t>
            </a:r>
            <a:endParaRPr lang="en-CA" sz="40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noProof="0" dirty="0" smtClean="0"/>
              <a:t>Robin Solignac </a:t>
            </a:r>
          </a:p>
          <a:p>
            <a:r>
              <a:rPr lang="en-CA" noProof="0" dirty="0" smtClean="0"/>
              <a:t>235020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Google play store website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76740"/>
          </a:xfrm>
        </p:spPr>
        <p:txBody>
          <a:bodyPr/>
          <a:lstStyle/>
          <a:p>
            <a:r>
              <a:rPr lang="en-CA" noProof="0" dirty="0" smtClean="0"/>
              <a:t>Possibility to install, from the browser, applications on the phone</a:t>
            </a:r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3013613"/>
            <a:ext cx="6662737" cy="34792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013613"/>
            <a:ext cx="4163142" cy="182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Need to be </a:t>
            </a:r>
            <a:r>
              <a:rPr lang="en-US" sz="2400" dirty="0">
                <a:solidFill>
                  <a:prstClr val="white"/>
                </a:solidFill>
              </a:rPr>
              <a:t>logged under </a:t>
            </a:r>
            <a:r>
              <a:rPr lang="en-US" sz="2400" dirty="0" smtClean="0">
                <a:solidFill>
                  <a:prstClr val="white"/>
                </a:solidFill>
              </a:rPr>
              <a:t>the same Google account</a:t>
            </a:r>
            <a:endParaRPr lang="en-US" sz="24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Authorization confirmed from the browser too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Apple Continuity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If user posses an IPhone and a Mac, ability to send and read SMS and IMessages from the mac.</a:t>
            </a:r>
          </a:p>
          <a:p>
            <a:endParaRPr lang="en-CA" noProof="0" dirty="0" smtClean="0"/>
          </a:p>
          <a:p>
            <a:r>
              <a:rPr lang="en-CA" noProof="0" dirty="0" smtClean="0"/>
              <a:t>Message stored in clear on the mac</a:t>
            </a:r>
          </a:p>
          <a:p>
            <a:r>
              <a:rPr lang="en-CA" noProof="0" dirty="0" smtClean="0"/>
              <a:t>Off by default</a:t>
            </a:r>
          </a:p>
          <a:p>
            <a:r>
              <a:rPr lang="en-CA" noProof="0" dirty="0" smtClean="0"/>
              <a:t>Need</a:t>
            </a:r>
            <a:r>
              <a:rPr lang="en-CA" noProof="0" dirty="0" smtClean="0"/>
              <a:t> to be on the same LAN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6" y="3792436"/>
            <a:ext cx="5726212" cy="24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Synchronization: Browser Sync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Synchronization of Bookmarks, history and open tabs between devices</a:t>
            </a:r>
          </a:p>
          <a:p>
            <a:r>
              <a:rPr lang="en-CA" noProof="0" dirty="0" smtClean="0"/>
              <a:t>Available </a:t>
            </a:r>
            <a:r>
              <a:rPr lang="en-CA" noProof="0" dirty="0" smtClean="0"/>
              <a:t>on majority of popular browser</a:t>
            </a:r>
          </a:p>
          <a:p>
            <a:r>
              <a:rPr lang="en-CA" noProof="0" dirty="0" smtClean="0"/>
              <a:t>Sync if logged under the same user account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843152"/>
            <a:ext cx="4119562" cy="17100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91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MitB: Man in the browser attack 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CA" noProof="0" dirty="0" smtClean="0"/>
              <a:t>Stronger </a:t>
            </a:r>
            <a:r>
              <a:rPr lang="en-CA" noProof="0" dirty="0" smtClean="0"/>
              <a:t>Variant of Man in </a:t>
            </a:r>
            <a:r>
              <a:rPr lang="en-CA" noProof="0" dirty="0" smtClean="0"/>
              <a:t>Middle attack. the attacker can do everything a browser can.</a:t>
            </a:r>
          </a:p>
          <a:p>
            <a:r>
              <a:rPr lang="en-CA" noProof="0" dirty="0" smtClean="0"/>
              <a:t>Like man in the middle:</a:t>
            </a:r>
          </a:p>
          <a:p>
            <a:pPr lvl="1"/>
            <a:r>
              <a:rPr lang="en-CA" noProof="0" dirty="0" smtClean="0"/>
              <a:t>Read and modify all data exchanged</a:t>
            </a:r>
          </a:p>
          <a:p>
            <a:pPr lvl="1"/>
            <a:r>
              <a:rPr lang="en-CA" noProof="0" dirty="0" smtClean="0"/>
              <a:t>Send arbitrary data in the name of the user</a:t>
            </a:r>
          </a:p>
          <a:p>
            <a:r>
              <a:rPr lang="en-CA" noProof="0" dirty="0" smtClean="0"/>
              <a:t>Unlike man in the middle:</a:t>
            </a:r>
          </a:p>
          <a:p>
            <a:pPr lvl="1"/>
            <a:r>
              <a:rPr lang="en-CA" noProof="0" dirty="0" smtClean="0"/>
              <a:t>Read and modify encrypted data before encryption &amp; after decryption</a:t>
            </a:r>
          </a:p>
          <a:p>
            <a:pPr lvl="1"/>
            <a:r>
              <a:rPr lang="en-CA" noProof="0" dirty="0" smtClean="0"/>
              <a:t>Read and modify browser related information: settings, cookies, bookmarks, history.</a:t>
            </a:r>
          </a:p>
          <a:p>
            <a:pPr lvl="1"/>
            <a:endParaRPr lang="en-CA" noProof="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0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The model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The PC is compromised (physically stolen, Malware, malicious plugin, …)</a:t>
            </a:r>
          </a:p>
          <a:p>
            <a:r>
              <a:rPr lang="en-CA" noProof="0" dirty="0" smtClean="0"/>
              <a:t>MitB attack is performed</a:t>
            </a:r>
          </a:p>
          <a:p>
            <a:r>
              <a:rPr lang="en-CA" noProof="0" dirty="0" smtClean="0"/>
              <a:t>Connection to the service is hijacked (via password or cookie)</a:t>
            </a:r>
          </a:p>
          <a:p>
            <a:r>
              <a:rPr lang="en-CA" noProof="0" dirty="0" smtClean="0"/>
              <a:t>To complete authentication (or transaction) OTP\TAN is send via SMS to victim phone</a:t>
            </a:r>
          </a:p>
          <a:p>
            <a:r>
              <a:rPr lang="en-CA" noProof="0" dirty="0" smtClean="0"/>
              <a:t>Phone is sane and run either on Android or Ios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en-CA" noProof="0" dirty="0" smtClean="0"/>
              <a:t>Form MitB (here Chrome) hijack Google session</a:t>
            </a:r>
          </a:p>
          <a:p>
            <a:r>
              <a:rPr lang="en-CA" noProof="0" dirty="0" smtClean="0"/>
              <a:t>Remotely Install SMS stealing app from playstore</a:t>
            </a:r>
          </a:p>
          <a:p>
            <a:r>
              <a:rPr lang="en-CA" noProof="0" dirty="0" smtClean="0"/>
              <a:t>App will forward OTP and TAN to attacker</a:t>
            </a:r>
            <a:endParaRPr lang="en-CA" noProof="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70" y="4071167"/>
            <a:ext cx="5181640" cy="214336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4295531"/>
            <a:ext cx="543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2400" dirty="0" smtClean="0"/>
              <a:t>2 </a:t>
            </a:r>
            <a:r>
              <a:rPr lang="en-CA" sz="2400" dirty="0" smtClean="0"/>
              <a:t>difficulties</a:t>
            </a:r>
            <a:r>
              <a:rPr lang="fr-FR" sz="2400" dirty="0" smtClean="0"/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z="2400" dirty="0" smtClean="0"/>
              <a:t>Bypass </a:t>
            </a:r>
            <a:r>
              <a:rPr lang="fr-FR" sz="2400" dirty="0"/>
              <a:t>Google </a:t>
            </a:r>
            <a:r>
              <a:rPr lang="fr-FR" sz="2400" dirty="0" err="1"/>
              <a:t>Bouncer</a:t>
            </a:r>
            <a:endParaRPr lang="fr-FR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fr-FR" sz="2400" dirty="0" err="1" smtClean="0"/>
              <a:t>Activate</a:t>
            </a:r>
            <a:r>
              <a:rPr lang="fr-FR" sz="2400" dirty="0" smtClean="0"/>
              <a:t> the </a:t>
            </a:r>
            <a:r>
              <a:rPr lang="fr-FR" sz="2400" dirty="0" err="1" smtClean="0"/>
              <a:t>app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3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Google </a:t>
            </a:r>
            <a:r>
              <a:rPr lang="en-CA" dirty="0"/>
              <a:t>Bouncer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fr-FR" dirty="0" err="1"/>
              <a:t>A</a:t>
            </a:r>
            <a:r>
              <a:rPr lang="fr-FR" dirty="0" err="1" smtClean="0"/>
              <a:t>utomated</a:t>
            </a:r>
            <a:r>
              <a:rPr lang="fr-FR" dirty="0" smtClean="0"/>
              <a:t> </a:t>
            </a:r>
            <a:r>
              <a:rPr lang="fr-FR" dirty="0"/>
              <a:t>malware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 </a:t>
            </a:r>
            <a:r>
              <a:rPr lang="en-CA" dirty="0" smtClean="0"/>
              <a:t>deployed on </a:t>
            </a:r>
            <a:r>
              <a:rPr lang="en-CA" dirty="0" err="1" smtClean="0"/>
              <a:t>Playstore</a:t>
            </a:r>
            <a:endParaRPr lang="en-CA" dirty="0" smtClean="0"/>
          </a:p>
          <a:p>
            <a:r>
              <a:rPr lang="en-CA" dirty="0" smtClean="0"/>
              <a:t>Analyses all uploaded apps</a:t>
            </a:r>
          </a:p>
          <a:p>
            <a:r>
              <a:rPr lang="en-CA" dirty="0" smtClean="0"/>
              <a:t>Static </a:t>
            </a:r>
            <a:r>
              <a:rPr lang="en-CA" dirty="0"/>
              <a:t>and dynamic analysis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70" y="4071167"/>
            <a:ext cx="5181640" cy="2143365"/>
          </a:xfrm>
          <a:prstGeom prst="rect">
            <a:avLst/>
          </a:prstGeom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5636073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show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bypass.</a:t>
            </a:r>
          </a:p>
          <a:p>
            <a:r>
              <a:rPr lang="fr-FR" dirty="0"/>
              <a:t>Exemple: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dirty="0" err="1"/>
              <a:t>malicious</a:t>
            </a:r>
            <a:r>
              <a:rPr lang="fr-FR" dirty="0"/>
              <a:t> code </a:t>
            </a:r>
            <a:r>
              <a:rPr lang="fr-FR" dirty="0" err="1"/>
              <a:t>remotly</a:t>
            </a:r>
            <a:r>
              <a:rPr lang="fr-FR" dirty="0"/>
              <a:t> via web-</a:t>
            </a:r>
            <a:r>
              <a:rPr lang="fr-FR" dirty="0" err="1"/>
              <a:t>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3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Android | App activation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455951"/>
          </a:xfrm>
        </p:spPr>
        <p:txBody>
          <a:bodyPr/>
          <a:lstStyle/>
          <a:p>
            <a:r>
              <a:rPr lang="fr-FR" dirty="0" err="1" smtClean="0"/>
              <a:t>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70" y="4071167"/>
            <a:ext cx="5181640" cy="2143365"/>
          </a:xfrm>
          <a:prstGeom prst="rect">
            <a:avLst/>
          </a:prstGeom>
        </p:spPr>
      </p:pic>
      <p:sp>
        <p:nvSpPr>
          <p:cNvPr id="8" name="Espace réservé du contenu 4"/>
          <p:cNvSpPr txBox="1">
            <a:spLocks/>
          </p:cNvSpPr>
          <p:nvPr/>
        </p:nvSpPr>
        <p:spPr>
          <a:xfrm>
            <a:off x="680321" y="4295531"/>
            <a:ext cx="5636073" cy="1455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6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3. 2FA Attacks</a:t>
            </a:r>
            <a:br>
              <a:rPr lang="en-CA" noProof="0" dirty="0" smtClean="0"/>
            </a:br>
            <a:r>
              <a:rPr lang="en-CA" noProof="0" dirty="0" smtClean="0"/>
              <a:t>Ios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63" y="2733709"/>
            <a:ext cx="8667293" cy="1373070"/>
          </a:xfrm>
        </p:spPr>
        <p:txBody>
          <a:bodyPr/>
          <a:lstStyle/>
          <a:p>
            <a:r>
              <a:rPr lang="en-CA" sz="4800" noProof="0" dirty="0" smtClean="0"/>
              <a:t>1. Introduction: The 2 Factors Authentication Model</a:t>
            </a:r>
            <a:endParaRPr lang="en-CA" sz="48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4. Discussion      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Images sources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Epfl</a:t>
            </a:r>
            <a:r>
              <a:rPr lang="en-CA" noProof="0" dirty="0" smtClean="0"/>
              <a:t> website: </a:t>
            </a:r>
            <a:r>
              <a:rPr lang="en-CA" noProof="0" dirty="0" smtClean="0">
                <a:hlinkClick r:id="rId2"/>
              </a:rPr>
              <a:t>http://camipro.epfl.ch/paiement</a:t>
            </a:r>
            <a:endParaRPr lang="en-CA" noProof="0" dirty="0" smtClean="0"/>
          </a:p>
          <a:p>
            <a:r>
              <a:rPr lang="en-CA" noProof="0" dirty="0" smtClean="0"/>
              <a:t>Google Authenticator presentation on </a:t>
            </a:r>
            <a:r>
              <a:rPr lang="en-CA" noProof="0" dirty="0" smtClean="0"/>
              <a:t>p</a:t>
            </a:r>
            <a:r>
              <a:rPr lang="en-CA" noProof="0" dirty="0" smtClean="0"/>
              <a:t>laystore</a:t>
            </a:r>
            <a:r>
              <a:rPr lang="en-CA" noProof="0" dirty="0" smtClean="0"/>
              <a:t> : </a:t>
            </a:r>
            <a:r>
              <a:rPr lang="en-CA" noProof="0" dirty="0" smtClean="0">
                <a:hlinkClick r:id="rId3"/>
              </a:rPr>
              <a:t>https://play.google.com/store/apps/details?id=com.google.android.apps.authenticator2</a:t>
            </a:r>
            <a:endParaRPr lang="en-CA" noProof="0" dirty="0" smtClean="0"/>
          </a:p>
          <a:p>
            <a:r>
              <a:rPr lang="en-CA" noProof="0" dirty="0" smtClean="0"/>
              <a:t>Apple </a:t>
            </a:r>
            <a:r>
              <a:rPr lang="en-CA" noProof="0" dirty="0" smtClean="0"/>
              <a:t>website : </a:t>
            </a:r>
            <a:r>
              <a:rPr lang="en-CA" noProof="0" dirty="0" smtClean="0">
                <a:hlinkClick r:id="rId4"/>
              </a:rPr>
              <a:t>https://support.apple.com/fr-ch/HT204681</a:t>
            </a:r>
            <a:endParaRPr lang="en-CA" noProof="0" dirty="0" smtClean="0"/>
          </a:p>
          <a:p>
            <a:r>
              <a:rPr lang="en-CA" noProof="0" dirty="0" smtClean="0"/>
              <a:t>Personal screenshots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concept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 numCol="1">
            <a:normAutofit/>
          </a:bodyPr>
          <a:lstStyle/>
          <a:p>
            <a:r>
              <a:rPr lang="en-CA" noProof="0" dirty="0" smtClean="0"/>
              <a:t>Combination of </a:t>
            </a:r>
            <a:r>
              <a:rPr lang="en-CA" noProof="0" dirty="0" smtClean="0"/>
              <a:t>2 access control in order to authenticate</a:t>
            </a:r>
          </a:p>
          <a:p>
            <a:pPr lvl="1"/>
            <a:r>
              <a:rPr lang="en-CA" noProof="0" dirty="0" smtClean="0"/>
              <a:t>Something you know + Something you have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noProof="0" dirty="0" smtClean="0"/>
              <a:t>Main goal: prevent authentication by third party in case of compromised password or main communication channel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29127"/>
            <a:ext cx="4176547" cy="16677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76" y="3129127"/>
            <a:ext cx="3556918" cy="18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The choice of smartphones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CA" noProof="0" dirty="0" smtClean="0"/>
              <a:t>Majority of online modern 2FA use (smart)phone as “something you have”</a:t>
            </a:r>
          </a:p>
          <a:p>
            <a:pPr lvl="1"/>
            <a:r>
              <a:rPr lang="en-CA" noProof="0" dirty="0" smtClean="0"/>
              <a:t>Convenient: Don’t require the user to carry yet another card or devices</a:t>
            </a:r>
          </a:p>
          <a:p>
            <a:pPr lvl="1"/>
            <a:r>
              <a:rPr lang="en-CA" noProof="0" dirty="0" smtClean="0"/>
              <a:t>Available</a:t>
            </a:r>
            <a:r>
              <a:rPr lang="en-CA" noProof="0" dirty="0" smtClean="0"/>
              <a:t>: Large majority of user have one</a:t>
            </a:r>
          </a:p>
          <a:p>
            <a:pPr lvl="1"/>
            <a:r>
              <a:rPr lang="en-CA" noProof="0" dirty="0" smtClean="0"/>
              <a:t>Reachable &amp; Out of band: services can send message to it without using the main communication channel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r>
              <a:rPr lang="en-CA" dirty="0" smtClean="0"/>
              <a:t>Impleme</a:t>
            </a:r>
            <a:r>
              <a:rPr lang="en-CA" dirty="0" smtClean="0"/>
              <a:t>nt by </a:t>
            </a:r>
            <a:r>
              <a:rPr lang="en-CA" dirty="0" smtClean="0"/>
              <a:t>Google, Microsoft, Amazon, Twitch, </a:t>
            </a:r>
            <a:r>
              <a:rPr lang="en-CA" dirty="0" err="1" smtClean="0"/>
              <a:t>T</a:t>
            </a:r>
            <a:r>
              <a:rPr lang="en-CA" dirty="0" err="1" smtClean="0"/>
              <a:t>witer</a:t>
            </a:r>
            <a:r>
              <a:rPr lang="en-CA" dirty="0" smtClean="0"/>
              <a:t>, Visa, </a:t>
            </a:r>
            <a:r>
              <a:rPr lang="mr-IN" dirty="0" smtClean="0"/>
              <a:t>…</a:t>
            </a:r>
            <a:r>
              <a:rPr lang="en-CA" dirty="0" smtClean="0"/>
              <a:t> </a:t>
            </a:r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r>
              <a:rPr lang="en-CA" noProof="0" dirty="0" smtClean="0"/>
              <a:t>2FA one smartphone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1. Presentation of 2FA model</a:t>
            </a:r>
            <a:br>
              <a:rPr lang="en-CA" noProof="0" dirty="0" smtClean="0"/>
            </a:br>
            <a:r>
              <a:rPr lang="en-CA" noProof="0" dirty="0" smtClean="0"/>
              <a:t>Smartphone 2FA implementation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noProof="0" dirty="0" smtClean="0"/>
              <a:t>SMS One Time Password (OTP)</a:t>
            </a:r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 smtClean="0"/>
          </a:p>
          <a:p>
            <a:endParaRPr lang="en-CA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5643" y="2336873"/>
            <a:ext cx="4700058" cy="767273"/>
          </a:xfrm>
        </p:spPr>
        <p:txBody>
          <a:bodyPr/>
          <a:lstStyle/>
          <a:p>
            <a:r>
              <a:rPr lang="en-CA" noProof="0" dirty="0" smtClean="0"/>
              <a:t>Dedicated application</a:t>
            </a:r>
          </a:p>
          <a:p>
            <a:pPr lvl="1"/>
            <a:r>
              <a:rPr lang="en-CA" noProof="0" dirty="0" smtClean="0"/>
              <a:t>Can rely on OTP or not</a:t>
            </a:r>
            <a:endParaRPr lang="en-CA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50" y="3104146"/>
            <a:ext cx="3429694" cy="18769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57" y="3106662"/>
            <a:ext cx="2007436" cy="35687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14" y="3104146"/>
            <a:ext cx="205988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Presentation of 2FA model</a:t>
            </a:r>
            <a:br>
              <a:rPr lang="en-CA" noProof="0" dirty="0" smtClean="0"/>
            </a:b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endParaRPr lang="en-CA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smtClean="0"/>
              <a:t>2. Key concepts</a:t>
            </a:r>
            <a:br>
              <a:rPr lang="en-CA" noProof="0" dirty="0" smtClean="0"/>
            </a:br>
            <a:r>
              <a:rPr lang="en-CA" noProof="0" dirty="0" smtClean="0"/>
              <a:t>Synchronization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smtClean="0"/>
              <a:t>Actions performed one devices will have impact on the other</a:t>
            </a:r>
          </a:p>
          <a:p>
            <a:r>
              <a:rPr lang="en-CA" noProof="0" dirty="0" smtClean="0"/>
              <a:t>Make use of the 2 smoother</a:t>
            </a:r>
          </a:p>
          <a:p>
            <a:endParaRPr lang="en-CA" noProof="0" dirty="0" smtClean="0"/>
          </a:p>
          <a:p>
            <a:r>
              <a:rPr lang="en-CA" noProof="0" dirty="0" smtClean="0"/>
              <a:t>Purposely implements by developers</a:t>
            </a:r>
          </a:p>
          <a:p>
            <a:r>
              <a:rPr lang="en-CA" noProof="0" dirty="0" smtClean="0"/>
              <a:t>Blur the line (Air-gap) between the two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Solignac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FA_presentation" id="{E005294D-A506-8B47-BE2D-EB7C40CD32ED}" vid="{BE61294B-5153-F14D-AD4E-04D2D3FCF74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2FA_presentation</Template>
  <TotalTime>1467</TotalTime>
  <Words>759</Words>
  <Application>Microsoft Macintosh PowerPoint</Application>
  <PresentationFormat>Grand écran</PresentationFormat>
  <Paragraphs>123</Paragraphs>
  <Slides>25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Calibri</vt:lpstr>
      <vt:lpstr>Mangal</vt:lpstr>
      <vt:lpstr>Trebuchet MS</vt:lpstr>
      <vt:lpstr>Arial</vt:lpstr>
      <vt:lpstr>Berlin</vt:lpstr>
      <vt:lpstr>Student Seminar:  Exploiting Two Factor Authentication of Android and IOS</vt:lpstr>
      <vt:lpstr>1. Introduction: The 2 Factors Authentication Model</vt:lpstr>
      <vt:lpstr>1. Presentation of 2FA model The concept</vt:lpstr>
      <vt:lpstr>1. Presentation of 2FA model The choice of smartphones</vt:lpstr>
      <vt:lpstr>Presentation of 2FA model 2FA one smartphone</vt:lpstr>
      <vt:lpstr>1. Presentation of 2FA model Smartphone 2FA implementation</vt:lpstr>
      <vt:lpstr>Presentation of 2FA model </vt:lpstr>
      <vt:lpstr>2. Key concepts</vt:lpstr>
      <vt:lpstr>2. Key concepts Synchronization</vt:lpstr>
      <vt:lpstr>2. Key concepts Synchronization: Google play store website</vt:lpstr>
      <vt:lpstr>2. Key concepts Synchronization: Apple Continuity</vt:lpstr>
      <vt:lpstr>2. Key concepts Synchronization: Browser Sync</vt:lpstr>
      <vt:lpstr>2. Key concepts MitB: Man in the browser attack </vt:lpstr>
      <vt:lpstr>3. 2FA Attacks</vt:lpstr>
      <vt:lpstr>3. 2FA Attacks The model</vt:lpstr>
      <vt:lpstr>3. 2FA Attacks Android</vt:lpstr>
      <vt:lpstr>3. 2FA Attacks Android | Google Bouncer</vt:lpstr>
      <vt:lpstr>3. 2FA Attacks Android | App activation</vt:lpstr>
      <vt:lpstr>3. 2FA Attacks Ios</vt:lpstr>
      <vt:lpstr>4. Discussion      </vt:lpstr>
      <vt:lpstr>Presentation of 2FA model </vt:lpstr>
      <vt:lpstr>Presentation of 2FA model </vt:lpstr>
      <vt:lpstr>Presentation of 2FA model </vt:lpstr>
      <vt:lpstr>Presentation of 2FA model </vt:lpstr>
      <vt:lpstr>Images sources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Seminar:  Exploiting Two Factor Authentication of Android and IOS</dc:title>
  <dc:creator>Utilisateur de Microsoft Office</dc:creator>
  <cp:lastModifiedBy>Utilisateur de Microsoft Office</cp:lastModifiedBy>
  <cp:revision>29</cp:revision>
  <cp:lastPrinted>2017-03-10T09:15:48Z</cp:lastPrinted>
  <dcterms:created xsi:type="dcterms:W3CDTF">2017-03-09T09:11:17Z</dcterms:created>
  <dcterms:modified xsi:type="dcterms:W3CDTF">2017-03-10T09:38:39Z</dcterms:modified>
</cp:coreProperties>
</file>